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96F9-DE8B-4295-A824-7ECFDD2097E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FCB70E-8EC5-425C-8140-657767D3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96F9-DE8B-4295-A824-7ECFDD2097E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B70E-8EC5-425C-8140-657767D33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FCB70E-8EC5-425C-8140-657767D3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96F9-DE8B-4295-A824-7ECFDD2097E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96F9-DE8B-4295-A824-7ECFDD2097E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FCB70E-8EC5-425C-8140-657767D3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96F9-DE8B-4295-A824-7ECFDD2097E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FCB70E-8EC5-425C-8140-657767D3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A896F9-DE8B-4295-A824-7ECFDD2097E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B70E-8EC5-425C-8140-657767D3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96F9-DE8B-4295-A824-7ECFDD2097E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FCB70E-8EC5-425C-8140-657767D3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96F9-DE8B-4295-A824-7ECFDD2097E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FCB70E-8EC5-425C-8140-657767D33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96F9-DE8B-4295-A824-7ECFDD2097E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FCB70E-8EC5-425C-8140-657767D33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FCB70E-8EC5-425C-8140-657767D3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96F9-DE8B-4295-A824-7ECFDD2097E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FCB70E-8EC5-425C-8140-657767D3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3A896F9-DE8B-4295-A824-7ECFDD2097E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3A896F9-DE8B-4295-A824-7ECFDD2097E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FCB70E-8EC5-425C-8140-657767D3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Speeding up chemical reactions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Activation energy</a:t>
            </a:r>
            <a:r>
              <a:rPr lang="en-US" dirty="0" smtClean="0"/>
              <a:t> is the energy required for a reaction to take place</a:t>
            </a:r>
          </a:p>
          <a:p>
            <a:r>
              <a:rPr lang="en-US" u="sng" dirty="0" smtClean="0"/>
              <a:t>Endothermic reactions</a:t>
            </a:r>
            <a:r>
              <a:rPr lang="en-US" dirty="0" smtClean="0"/>
              <a:t> finish with more energy than they started with; these reactions REQUIRE energy</a:t>
            </a:r>
          </a:p>
          <a:p>
            <a:r>
              <a:rPr lang="en-US" u="sng" dirty="0" smtClean="0"/>
              <a:t>Exothermic reactions </a:t>
            </a:r>
            <a:r>
              <a:rPr lang="en-US" dirty="0" smtClean="0"/>
              <a:t>finish with less energy than they started with; these reactions release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catalyst</a:t>
            </a:r>
            <a:r>
              <a:rPr lang="en-US" dirty="0" smtClean="0"/>
              <a:t>: speeds up the rate of a reaction</a:t>
            </a:r>
          </a:p>
          <a:p>
            <a:r>
              <a:rPr lang="en-US" dirty="0" smtClean="0"/>
              <a:t>An </a:t>
            </a:r>
            <a:r>
              <a:rPr lang="en-US" u="sng" dirty="0" smtClean="0"/>
              <a:t>enzyme</a:t>
            </a:r>
            <a:r>
              <a:rPr lang="en-US" dirty="0" smtClean="0"/>
              <a:t> is a protein catalyst that helps a reaction happen more quickly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enzymatic reaction</a:t>
            </a:r>
            <a:endParaRPr lang="en-US" dirty="0"/>
          </a:p>
        </p:txBody>
      </p:sp>
      <p:pic>
        <p:nvPicPr>
          <p:cNvPr id="4" name="Picture 12" descr="\\Hvf-work\Education\Edu3\BDOL Interactive Chalkboard\01-Image Bank Images\Ch06\Action of Enzym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95007" y="1527175"/>
            <a:ext cx="4717473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Denaturing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enzyme becomes </a:t>
            </a:r>
            <a:r>
              <a:rPr lang="en-US" u="sng" dirty="0" smtClean="0"/>
              <a:t>denatured </a:t>
            </a:r>
            <a:r>
              <a:rPr lang="en-US" dirty="0" smtClean="0"/>
              <a:t>when the bonds within it are broken due to a change in: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pic>
        <p:nvPicPr>
          <p:cNvPr id="4" name="Picture 12" descr="\\Hvf-work\Education\Edu3\BDOL Interactive Chalkboard\01-Image Bank Images\Ch06\EffectsOn2NaturallyOccurin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6026727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53200" y="1600200"/>
            <a:ext cx="2209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enzyme performs more efficiently at a temperature of 40°C?</a:t>
            </a:r>
          </a:p>
          <a:p>
            <a:endParaRPr lang="en-US" sz="2400" dirty="0" smtClean="0"/>
          </a:p>
          <a:p>
            <a:r>
              <a:rPr lang="en-US" sz="2400" dirty="0" smtClean="0"/>
              <a:t>A or B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5000" y="1527048"/>
            <a:ext cx="3090672" cy="4572000"/>
          </a:xfrm>
        </p:spPr>
        <p:txBody>
          <a:bodyPr/>
          <a:lstStyle/>
          <a:p>
            <a:r>
              <a:rPr lang="en-US" dirty="0" smtClean="0"/>
              <a:t>At what temperature does Enzyme A denature?</a:t>
            </a:r>
          </a:p>
          <a:p>
            <a:pPr lvl="1"/>
            <a:r>
              <a:rPr lang="en-US" dirty="0" smtClean="0"/>
              <a:t>A. 20°C </a:t>
            </a:r>
          </a:p>
          <a:p>
            <a:pPr lvl="1"/>
            <a:r>
              <a:rPr lang="en-US" dirty="0" smtClean="0"/>
              <a:t>B. 65°C</a:t>
            </a:r>
          </a:p>
          <a:p>
            <a:pPr lvl="1"/>
            <a:r>
              <a:rPr lang="en-US" dirty="0" smtClean="0"/>
              <a:t>C. 80°C </a:t>
            </a:r>
          </a:p>
          <a:p>
            <a:pPr lvl="1"/>
            <a:r>
              <a:rPr lang="en-US" dirty="0" smtClean="0"/>
              <a:t>D. 90°C</a:t>
            </a:r>
          </a:p>
        </p:txBody>
      </p:sp>
      <p:pic>
        <p:nvPicPr>
          <p:cNvPr id="4" name="Picture 12" descr="\\Hvf-work\Education\Edu3\BDOL Interactive Chalkboard\01-Image Bank Images\Ch06\EffectsOn2NaturallyOccu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5130800" cy="3894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pic>
        <p:nvPicPr>
          <p:cNvPr id="4" name="Picture 12" descr="\\Hvf-work\Education\Edu3\BDOL Interactive Chalkboard\01-Image Bank Images\Ch06\EffectsOn2NaturallyOccurin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6026727" cy="45720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248400" y="1524000"/>
            <a:ext cx="2709672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what temperature </a:t>
            </a:r>
            <a:r>
              <a:rPr lang="en-US" sz="2700" dirty="0" err="1" smtClean="0"/>
              <a:t>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Enzyme B most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efficient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20°C 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65°C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 80°C 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D. 90°C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266</TotalTime>
  <Words>156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Civic</vt:lpstr>
      <vt:lpstr>Enzymes</vt:lpstr>
      <vt:lpstr>Energy</vt:lpstr>
      <vt:lpstr>Enzymes</vt:lpstr>
      <vt:lpstr>An enzymatic reaction</vt:lpstr>
      <vt:lpstr>Denaturing</vt:lpstr>
      <vt:lpstr>Question 1</vt:lpstr>
      <vt:lpstr>Question 2</vt:lpstr>
      <vt:lpstr>Question 3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Molly Bostic</dc:creator>
  <cp:lastModifiedBy>mcowley</cp:lastModifiedBy>
  <cp:revision>5</cp:revision>
  <dcterms:created xsi:type="dcterms:W3CDTF">2010-09-09T15:58:11Z</dcterms:created>
  <dcterms:modified xsi:type="dcterms:W3CDTF">2016-01-19T18:16:41Z</dcterms:modified>
</cp:coreProperties>
</file>